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97" r:id="rId3"/>
    <p:sldId id="301" r:id="rId4"/>
    <p:sldId id="302" r:id="rId5"/>
    <p:sldId id="299" r:id="rId6"/>
    <p:sldId id="300" r:id="rId7"/>
    <p:sldId id="290" r:id="rId8"/>
    <p:sldId id="291" r:id="rId9"/>
    <p:sldId id="292" r:id="rId10"/>
    <p:sldId id="304" r:id="rId11"/>
    <p:sldId id="305" r:id="rId12"/>
    <p:sldId id="306" r:id="rId13"/>
    <p:sldId id="296" r:id="rId14"/>
    <p:sldId id="303" r:id="rId15"/>
    <p:sldId id="293" r:id="rId16"/>
    <p:sldId id="295" r:id="rId17"/>
    <p:sldId id="307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39" d="100"/>
          <a:sy n="39" d="100"/>
        </p:scale>
        <p:origin x="774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0DAD-088D-4E9C-B3D4-DA90C6101AA7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403C9-B6F2-4EC0-8DD2-1B58806E6C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3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90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65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7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94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33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99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36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431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7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53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34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EF94-F8D5-4404-9163-352DDBFE7118}" type="datetimeFigureOut">
              <a:rPr lang="hu-HU" smtClean="0"/>
              <a:pPr/>
              <a:t>2017.09.26.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563F-E9C0-4B84-91F9-3D450778FD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27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actars.hu/dokumentumo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iactars.hu/dokumentumo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iactars.hu/dokumentumo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actars.hu/dokumentumo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actars.hu/tanacsadas-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actars.hu/rendezvenye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920880" cy="1902073"/>
          </a:xfrm>
        </p:spPr>
        <p:txBody>
          <a:bodyPr>
            <a:noAutofit/>
          </a:bodyPr>
          <a:lstStyle/>
          <a:p>
            <a:pPr algn="l"/>
            <a:r>
              <a:rPr lang="hu-HU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 GINOP-5.1.2-15 „PiacTárs” kiemelt projekt szolgáltatásai társadalmi vállalkozások számára</a:t>
            </a:r>
            <a:endParaRPr lang="hu-HU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1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768752" cy="796950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Üzleti Partnerkereső online felület</a:t>
            </a:r>
            <a:b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600" b="1" dirty="0" err="1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www.piactars.hu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6804248" y="1844824"/>
            <a:ext cx="122413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2"/>
            <a:ext cx="8870507" cy="5184576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6228184" y="2348880"/>
            <a:ext cx="1296144" cy="715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81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84776" cy="940966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Működési sztenderdek – </a:t>
            </a:r>
            <a:r>
              <a:rPr lang="hu-HU" sz="3600" b="1" dirty="0" err="1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e-learning</a:t>
            </a:r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tananyag és megfelelőségi vizsgálat 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905672"/>
            <a:ext cx="4767488" cy="295232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500" y="1268760"/>
            <a:ext cx="4993500" cy="28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4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768752" cy="79695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 megfelelőségi nyilatkozat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38952"/>
            <a:ext cx="4032448" cy="5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3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336704" cy="792088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Alapkutatás a társadalmi vállalkozások működéséről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100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 </a:t>
            </a:r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tanulmány aktuális információkkal </a:t>
            </a: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szolgál </a:t>
            </a:r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a társadalmi vállalkozások számáról, típusainak megoszlásáról, hazai és nemzetközi viszonyokról, </a:t>
            </a: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jövőbeni </a:t>
            </a:r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fejlesztési igényekről.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Elérés: </a:t>
            </a:r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http://</a:t>
            </a: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piactars.hu/dokumentumok</a:t>
            </a:r>
            <a:endParaRPr lang="hu-HU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 descr="C:\Users\menyhartf\Downloads\alapkutatá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3015"/>
            <a:ext cx="4402832" cy="317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64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5701"/>
            <a:ext cx="6588224" cy="796950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Módszertani Kézikönyv Társadalmi vállalkozások részére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2520279"/>
          </a:xfrm>
        </p:spPr>
        <p:txBody>
          <a:bodyPr>
            <a:normAutofit fontScale="77500" lnSpcReduction="20000"/>
          </a:bodyPr>
          <a:lstStyle/>
          <a:p>
            <a:r>
              <a:rPr lang="hu-HU" sz="3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TV-ok működésének jogi szabályozása</a:t>
            </a:r>
          </a:p>
          <a:p>
            <a:r>
              <a:rPr lang="hu-HU" sz="3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Pénzügyi, adózási szabályok</a:t>
            </a:r>
          </a:p>
          <a:p>
            <a:r>
              <a:rPr lang="hu-HU" sz="3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Együttműködési lehetőségek a közszférával, üzleti szektorral</a:t>
            </a:r>
          </a:p>
          <a:p>
            <a:r>
              <a:rPr lang="hu-HU" sz="3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Üzleti tervezés módszertana</a:t>
            </a:r>
          </a:p>
          <a:p>
            <a:r>
              <a:rPr lang="hu-HU" sz="3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Hatásmérés módszertana</a:t>
            </a:r>
          </a:p>
          <a:p>
            <a:pPr marL="0" indent="0">
              <a:buNone/>
            </a:pPr>
            <a:r>
              <a:rPr lang="hu-HU" sz="31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Elérés: </a:t>
            </a:r>
            <a:r>
              <a:rPr lang="hu-HU" sz="3100" b="1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http</a:t>
            </a:r>
            <a:r>
              <a:rPr lang="hu-HU" sz="3100" b="1" dirty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://</a:t>
            </a:r>
            <a:r>
              <a:rPr lang="hu-HU" sz="3100" b="1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piactars.hu/dokumentumok</a:t>
            </a:r>
            <a:endParaRPr lang="hu-HU" sz="31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 descr="C:\Users\menyhartf\Downloads\PIACTARS_MODSZERTANI_KEZIKONY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1"/>
            <a:ext cx="4536504" cy="3111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67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96744" cy="796950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Módszertani Kézikönyv Forprofit </a:t>
            </a:r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vállalkozások részére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9"/>
            <a:ext cx="8712968" cy="2160240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CSR módszertani kézikönyvünk forprofit vállalkozásokat szólít meg társadalmi felelősségvállalásban betöltött egyre fontosabb szerepük valamint a vállalati társadalmi felelősségvállalás előnyeinek bemutatása végett! </a:t>
            </a:r>
          </a:p>
          <a:p>
            <a:pPr marL="0" indent="0">
              <a:buNone/>
            </a:pP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Elérés: </a:t>
            </a: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http</a:t>
            </a:r>
            <a:r>
              <a:rPr lang="hu-HU" sz="2400" b="1" dirty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://</a:t>
            </a: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piactars.hu/dokumentumok</a:t>
            </a:r>
            <a:endParaRPr lang="hu-HU" sz="24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0029"/>
            <a:ext cx="3892882" cy="31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4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796950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Módszertani Kézikönyv Közszféra </a:t>
            </a:r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szervezetek részére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Közszféra szervezeteknek készült </a:t>
            </a:r>
            <a:r>
              <a:rPr lang="hu-H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módszertani </a:t>
            </a: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kézikönyvünk abban nyújt segítséget, hogyan működhet együtt a közszféra társadalmi vállalkozásokkal! Elérés: </a:t>
            </a: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http</a:t>
            </a:r>
            <a:r>
              <a:rPr lang="hu-HU" sz="2400" b="1" dirty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://</a:t>
            </a: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piactars.hu/dokumentumok</a:t>
            </a:r>
            <a:endParaRPr lang="hu-HU" sz="24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Kép 5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15268"/>
            <a:ext cx="2760755" cy="37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15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796950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Marketing, PR és Média megjelenések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/>
          <a:lstStyle/>
          <a:p>
            <a:endParaRPr lang="hu-HU" sz="2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Honlap és Hírlevél szolgáltatás</a:t>
            </a:r>
          </a:p>
          <a:p>
            <a:endParaRPr lang="hu-HU" sz="2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Célzott marketing, PR és média megjelenések</a:t>
            </a:r>
          </a:p>
          <a:p>
            <a:endParaRPr lang="hu-HU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hu-HU" sz="28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Facebook</a:t>
            </a: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kampányok</a:t>
            </a:r>
          </a:p>
          <a:p>
            <a:pPr marL="0" indent="0">
              <a:buNone/>
            </a:pPr>
            <a:endParaRPr lang="hu-H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531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336704" cy="792088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Tanácsadás / Szakterületi tanácsadás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Általános szakmai valamint szakterületi tanácsadói </a:t>
            </a:r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szolgáltatásainkat</a:t>
            </a: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 a társadalmi vállalkozások a projekt teljes időtartama alatt folyamatosan, </a:t>
            </a:r>
            <a:r>
              <a:rPr lang="hu-HU" sz="28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térítésmentesen</a:t>
            </a: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vehetik </a:t>
            </a:r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igénybe. </a:t>
            </a:r>
            <a:endParaRPr lang="hu-HU" sz="2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fontAlgn="base">
              <a:buNone/>
            </a:pPr>
            <a:endParaRPr lang="hu-HU" sz="24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fontAlgn="base">
              <a:buNone/>
            </a:pP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Elérhetőség</a:t>
            </a:r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http://piactars.hu/tanacsadas-1</a:t>
            </a:r>
            <a:endParaRPr lang="hu-HU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fontAlgn="base">
              <a:buNone/>
            </a:pPr>
            <a:endParaRPr lang="hu-H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5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336704" cy="792088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Általános Szakmai Tanácsadás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Autofit/>
          </a:bodyPr>
          <a:lstStyle/>
          <a:p>
            <a:pPr lvl="0"/>
            <a:r>
              <a:rPr lang="hu-H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A</a:t>
            </a: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lapítás</a:t>
            </a:r>
            <a:endParaRPr lang="hu-H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hu-H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</a:t>
            </a: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rojektötlet generálás</a:t>
            </a:r>
          </a:p>
          <a:p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GINOP-5.1.3-16</a:t>
            </a:r>
            <a:r>
              <a:rPr lang="hu-H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GINOP-5.1.7-17 </a:t>
            </a: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Felhívások </a:t>
            </a:r>
            <a:r>
              <a:rPr lang="hu-H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és GINOP-8.8.1-17 Hitelprogram valamint az azt megelőző előminősítés/megfelelőségi vizsgálat </a:t>
            </a:r>
            <a:endParaRPr lang="hu-HU" sz="24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hu-H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</a:t>
            </a: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rojektmegvalósítás</a:t>
            </a:r>
          </a:p>
          <a:p>
            <a:pPr lvl="0"/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Jogszabályi környezetnek,</a:t>
            </a:r>
            <a:r>
              <a:rPr lang="hu-H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pénzügyi, adózási szabályoknak</a:t>
            </a: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</a:t>
            </a:r>
            <a:r>
              <a:rPr lang="hu-H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megfelelő </a:t>
            </a:r>
            <a:r>
              <a:rPr lang="hu-H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működés</a:t>
            </a:r>
            <a:endParaRPr lang="hu-H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6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336704" cy="792088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Szakterületi tanácsadás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/>
          </a:bodyPr>
          <a:lstStyle/>
          <a:p>
            <a:pPr lvl="0"/>
            <a:endParaRPr lang="hu-HU" sz="2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/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Jog</a:t>
            </a:r>
            <a:endParaRPr lang="hu-HU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/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Pénzügy</a:t>
            </a:r>
          </a:p>
          <a:p>
            <a:pPr lvl="0"/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Szervezetfejlesztés</a:t>
            </a:r>
          </a:p>
          <a:p>
            <a:pPr lvl="0"/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Forrásszerzés, forrásdiverzifikáció</a:t>
            </a:r>
          </a:p>
          <a:p>
            <a:pPr lvl="0"/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Piacelemzés, piackutatás</a:t>
            </a:r>
          </a:p>
          <a:p>
            <a:pPr lvl="0"/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HR menedzsment</a:t>
            </a:r>
          </a:p>
          <a:p>
            <a:pPr lvl="0"/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77798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336704" cy="792088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Rendezvények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95536" y="1412776"/>
            <a:ext cx="8291264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Tájékoztató rendezvények </a:t>
            </a:r>
          </a:p>
          <a:p>
            <a:pPr fontAlgn="base"/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Tudásbővítések </a:t>
            </a:r>
          </a:p>
          <a:p>
            <a:pPr fontAlgn="base"/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H</a:t>
            </a: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álózati találkozók </a:t>
            </a:r>
          </a:p>
          <a:p>
            <a:pPr fontAlgn="base"/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Hálózati körutak</a:t>
            </a:r>
          </a:p>
          <a:p>
            <a:pPr fontAlgn="base"/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Nemzetközi konferencia</a:t>
            </a:r>
          </a:p>
          <a:p>
            <a:pPr fontAlgn="base"/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Vásári megjelenés</a:t>
            </a:r>
          </a:p>
          <a:p>
            <a:pPr fontAlgn="base"/>
            <a:endParaRPr lang="hu-HU" sz="2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fontAlgn="base">
              <a:buNone/>
            </a:pP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Információ: </a:t>
            </a:r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http://</a:t>
            </a: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piactars.hu/rendezvenyek</a:t>
            </a:r>
            <a:endParaRPr lang="hu-HU" sz="2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fontAlgn="base">
              <a:buNone/>
            </a:pPr>
            <a:endParaRPr lang="hu-H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3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336704" cy="792088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Hozzáadott Helyi Érték Díj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hu-HU" sz="26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fontAlgn="base"/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Legjobb termék-előállító társadalmi vállalkozás </a:t>
            </a:r>
          </a:p>
          <a:p>
            <a:pPr fontAlgn="base"/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Legjobb szolgáltató társadalmi vállalkozás </a:t>
            </a:r>
          </a:p>
          <a:p>
            <a:pPr fontAlgn="base"/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Legjobb közösségfejlesztő társadalmi vállalkozás </a:t>
            </a:r>
          </a:p>
          <a:p>
            <a:pPr fontAlgn="base"/>
            <a:r>
              <a:rPr lang="hu-H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Társadalmi vállalkozások felelős támogatója (</a:t>
            </a:r>
            <a:r>
              <a:rPr lang="hu-H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CSR)</a:t>
            </a:r>
            <a:endParaRPr lang="hu-HU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415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52528" cy="796950"/>
          </a:xfrm>
        </p:spPr>
        <p:txBody>
          <a:bodyPr>
            <a:normAutofit fontScale="90000"/>
          </a:bodyPr>
          <a:lstStyle/>
          <a:p>
            <a:r>
              <a:rPr lang="hu-HU" sz="3600" b="1" dirty="0" err="1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PiacTér</a:t>
            </a:r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online felület</a:t>
            </a:r>
            <a:b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600" b="1" dirty="0" err="1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www.piactars.hu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4932040" y="2132856"/>
            <a:ext cx="914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389240" y="1844824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" y="1361990"/>
            <a:ext cx="9090090" cy="5445224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4932040" y="2276871"/>
            <a:ext cx="914400" cy="705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52528" cy="796950"/>
          </a:xfrm>
        </p:spPr>
        <p:txBody>
          <a:bodyPr>
            <a:normAutofit fontScale="90000"/>
          </a:bodyPr>
          <a:lstStyle/>
          <a:p>
            <a:r>
              <a:rPr lang="hu-HU" sz="3600" b="1" dirty="0" err="1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PiacTér</a:t>
            </a:r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online felület</a:t>
            </a:r>
            <a:b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600" b="1" dirty="0" err="1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www.piactars.hu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67313"/>
            <a:ext cx="8919651" cy="52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52528" cy="796950"/>
          </a:xfrm>
        </p:spPr>
        <p:txBody>
          <a:bodyPr>
            <a:normAutofit fontScale="90000"/>
          </a:bodyPr>
          <a:lstStyle/>
          <a:p>
            <a:r>
              <a:rPr lang="hu-HU" sz="3600" b="1" dirty="0" err="1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PiacTér</a:t>
            </a:r>
            <a: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online felület</a:t>
            </a:r>
            <a:br>
              <a:rPr lang="hu-HU" sz="3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600" b="1" dirty="0" err="1" smtClean="0">
                <a:solidFill>
                  <a:schemeClr val="bg1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www.piactars.hu</a:t>
            </a:r>
            <a:endParaRPr lang="hu-H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8784976" cy="53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7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zt" id="{F5761594-8C30-4AD5-BCB3-26CD6D3DD577}" vid="{D0EE8485-2541-4D43-921A-0DDA473E11E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262</Words>
  <Application>Microsoft Office PowerPoint</Application>
  <PresentationFormat>Diavetítés a képernyőre (4:3 oldalarány)</PresentationFormat>
  <Paragraphs>61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Verdana</vt:lpstr>
      <vt:lpstr>Office-téma</vt:lpstr>
      <vt:lpstr>A GINOP-5.1.2-15 „PiacTárs” kiemelt projekt szolgáltatásai társadalmi vállalkozások számára</vt:lpstr>
      <vt:lpstr>Tanácsadás / Szakterületi tanácsadás</vt:lpstr>
      <vt:lpstr>Általános Szakmai Tanácsadás</vt:lpstr>
      <vt:lpstr>Szakterületi tanácsadás</vt:lpstr>
      <vt:lpstr>Rendezvények</vt:lpstr>
      <vt:lpstr>Hozzáadott Helyi Érték Díj</vt:lpstr>
      <vt:lpstr>PiacTér online felület www.piactars.hu</vt:lpstr>
      <vt:lpstr>PiacTér online felület www.piactars.hu</vt:lpstr>
      <vt:lpstr>PiacTér online felület www.piactars.hu</vt:lpstr>
      <vt:lpstr>Üzleti Partnerkereső online felület www.piactars.hu</vt:lpstr>
      <vt:lpstr>Működési sztenderdek – e-learning tananyag és megfelelőségi vizsgálat </vt:lpstr>
      <vt:lpstr>A megfelelőségi nyilatkozat</vt:lpstr>
      <vt:lpstr>Alapkutatás a társadalmi vállalkozások működéséről</vt:lpstr>
      <vt:lpstr>Módszertani Kézikönyv Társadalmi vállalkozások részére</vt:lpstr>
      <vt:lpstr>Módszertani Kézikönyv Forprofit vállalkozások részére</vt:lpstr>
      <vt:lpstr>Módszertani Kézikönyv Közszféra szervezetek részére</vt:lpstr>
      <vt:lpstr>Marketing, PR és Média megjelenések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user4</dc:creator>
  <cp:lastModifiedBy>Takácsné Pataki Erika</cp:lastModifiedBy>
  <cp:revision>162</cp:revision>
  <dcterms:created xsi:type="dcterms:W3CDTF">2014-11-17T07:26:35Z</dcterms:created>
  <dcterms:modified xsi:type="dcterms:W3CDTF">2017-09-26T16:44:33Z</dcterms:modified>
</cp:coreProperties>
</file>